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807372"/>
            <a:ext cx="23997251" cy="16093086"/>
            <a:chOff x="-2971429" y="-5807372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807372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44932" y="-918470"/>
            <a:ext cx="16685714" cy="6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3932" y="4352702"/>
            <a:ext cx="10790476" cy="5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2700" y="5148992"/>
            <a:ext cx="4876190" cy="8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256" y="9065535"/>
            <a:ext cx="4476477" cy="751795"/>
            <a:chOff x="616256" y="9065535"/>
            <a:chExt cx="4476477" cy="751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960" y="9008511"/>
              <a:ext cx="3609524" cy="67619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16256" y="9102728"/>
              <a:ext cx="714273" cy="714603"/>
              <a:chOff x="616256" y="9102728"/>
              <a:chExt cx="714273" cy="71460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6256" y="9102728"/>
                <a:ext cx="714273" cy="714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352381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3810" y="1467321"/>
            <a:ext cx="15238095" cy="8171429"/>
            <a:chOff x="1523810" y="1467321"/>
            <a:chExt cx="15238095" cy="8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1467321"/>
              <a:ext cx="15238095" cy="8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5466667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1905" y="1489286"/>
            <a:ext cx="15047619" cy="7448571"/>
            <a:chOff x="1761905" y="1489286"/>
            <a:chExt cx="15047619" cy="744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1905" y="1489286"/>
              <a:ext cx="15047619" cy="744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400000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6556" y="2095238"/>
            <a:ext cx="15272602" cy="5301587"/>
            <a:chOff x="1506556" y="2095238"/>
            <a:chExt cx="15272602" cy="53015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556" y="2095238"/>
              <a:ext cx="15272602" cy="53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685714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9683" y="1321668"/>
            <a:ext cx="12006349" cy="8532114"/>
            <a:chOff x="3139683" y="1321668"/>
            <a:chExt cx="12006349" cy="8532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683" y="1321668"/>
              <a:ext cx="12006349" cy="85321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192" y="2596640"/>
            <a:ext cx="4733333" cy="25809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609524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1203" y="1463889"/>
            <a:ext cx="15183309" cy="8028175"/>
            <a:chOff x="1551203" y="1463889"/>
            <a:chExt cx="15183309" cy="8028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203" y="1463889"/>
              <a:ext cx="15183309" cy="802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609524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6757" y="1314603"/>
            <a:ext cx="13072201" cy="8185357"/>
            <a:chOff x="2606757" y="1314603"/>
            <a:chExt cx="13072201" cy="81853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757" y="1314603"/>
              <a:ext cx="13072201" cy="8185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5038095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783" y="1274127"/>
            <a:ext cx="16148148" cy="8598889"/>
            <a:chOff x="1068783" y="1274127"/>
            <a:chExt cx="16148148" cy="859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83" y="1274127"/>
              <a:ext cx="16148148" cy="8598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257143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8619" y="1373654"/>
            <a:ext cx="16028476" cy="8254665"/>
            <a:chOff x="1128619" y="1373654"/>
            <a:chExt cx="16028476" cy="8254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619" y="1373654"/>
              <a:ext cx="16028476" cy="8254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257143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5942" y="1365360"/>
            <a:ext cx="16259105" cy="8536030"/>
            <a:chOff x="1035942" y="1365360"/>
            <a:chExt cx="16259105" cy="85360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942" y="1365360"/>
              <a:ext cx="16259105" cy="8536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828571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877" y="1231049"/>
            <a:ext cx="16549961" cy="8771479"/>
            <a:chOff x="867877" y="1231049"/>
            <a:chExt cx="16549961" cy="87714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77" y="1231049"/>
              <a:ext cx="16549961" cy="8771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1467" y="750858"/>
            <a:ext cx="3914286" cy="1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7818" y="3164077"/>
            <a:ext cx="885714" cy="10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5712" y="3430267"/>
            <a:ext cx="3390476" cy="5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818" y="4638698"/>
            <a:ext cx="885714" cy="10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5712" y="4904888"/>
            <a:ext cx="3390476" cy="5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7818" y="6204013"/>
            <a:ext cx="885714" cy="10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5712" y="6470203"/>
            <a:ext cx="3390476" cy="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7818" y="7769329"/>
            <a:ext cx="885714" cy="10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15712" y="8035518"/>
            <a:ext cx="3390476" cy="5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7340" y="8478001"/>
            <a:ext cx="6008255" cy="90694"/>
            <a:chOff x="10067340" y="8478001"/>
            <a:chExt cx="6008255" cy="906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067340" y="8478001"/>
              <a:ext cx="6008255" cy="906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6746" y="448162"/>
            <a:ext cx="1761905" cy="42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35612" y="467209"/>
            <a:ext cx="1038095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8638095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29" y="1350316"/>
            <a:ext cx="15575221" cy="8313274"/>
            <a:chOff x="1415929" y="1350316"/>
            <a:chExt cx="15575221" cy="8313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29" y="1350316"/>
              <a:ext cx="15575221" cy="8313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8638095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929" y="1350316"/>
            <a:ext cx="15575221" cy="8313274"/>
            <a:chOff x="1415929" y="1350316"/>
            <a:chExt cx="15575221" cy="8313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29" y="1350316"/>
              <a:ext cx="15575221" cy="8313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9800000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959" y="1307863"/>
            <a:ext cx="16041797" cy="8462048"/>
            <a:chOff x="1121959" y="1307863"/>
            <a:chExt cx="16041797" cy="8462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959" y="1307863"/>
              <a:ext cx="16041797" cy="8462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7971429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019" y="1340228"/>
            <a:ext cx="15615676" cy="8373906"/>
            <a:chOff x="1335019" y="1340228"/>
            <a:chExt cx="15615676" cy="83739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5019" y="1340228"/>
              <a:ext cx="15615676" cy="8373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333333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7307" y="1366169"/>
            <a:ext cx="13431100" cy="8595904"/>
            <a:chOff x="2427307" y="1366169"/>
            <a:chExt cx="13431100" cy="85959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7307" y="1366169"/>
              <a:ext cx="13431100" cy="8595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4" y="3486173"/>
            <a:ext cx="3028571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23810" cy="11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6145852" cy="90694"/>
            <a:chOff x="4876681" y="5234210"/>
            <a:chExt cx="6145852" cy="906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76681" y="5234210"/>
              <a:ext cx="6145852" cy="9069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16" y="7433903"/>
            <a:ext cx="16685714" cy="6361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4" y="3449892"/>
            <a:ext cx="3028571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23810" cy="11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9540" y="5863260"/>
            <a:ext cx="7380952" cy="1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6145852" cy="90694"/>
            <a:chOff x="4876681" y="5234210"/>
            <a:chExt cx="6145852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6145852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7433903"/>
            <a:ext cx="16685714" cy="6361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3" y="3486173"/>
            <a:ext cx="3028571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23810" cy="11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0884" y="6028060"/>
            <a:ext cx="13085714" cy="23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7294747" cy="90694"/>
            <a:chOff x="4876681" y="5234210"/>
            <a:chExt cx="7294747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7294747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7433903"/>
            <a:ext cx="16685714" cy="6361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2" y="3486172"/>
            <a:ext cx="3028571" cy="36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0"/>
            <a:ext cx="6923810" cy="11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5732" y="5863260"/>
            <a:ext cx="14171429" cy="2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6145852" cy="90694"/>
            <a:chOff x="4876681" y="5234210"/>
            <a:chExt cx="6145852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876681" y="5234210"/>
              <a:ext cx="6145852" cy="906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116" y="7433903"/>
            <a:ext cx="16685714" cy="6361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352381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8015" y="1450485"/>
            <a:ext cx="9668774" cy="8399747"/>
            <a:chOff x="4268015" y="1450485"/>
            <a:chExt cx="9668774" cy="83997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015" y="1450485"/>
              <a:ext cx="9668774" cy="8399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3638095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778" y="1222334"/>
            <a:ext cx="15930159" cy="8423071"/>
            <a:chOff x="1177778" y="1222334"/>
            <a:chExt cx="15930159" cy="842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778" y="1222334"/>
              <a:ext cx="15930159" cy="842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066667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2063" y="1339772"/>
            <a:ext cx="15301587" cy="8071587"/>
            <a:chOff x="1492063" y="1339772"/>
            <a:chExt cx="15301587" cy="80715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063" y="1339772"/>
              <a:ext cx="15301587" cy="807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6428571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2698" y="1404643"/>
            <a:ext cx="15460317" cy="8155317"/>
            <a:chOff x="1412698" y="1404643"/>
            <a:chExt cx="15460317" cy="81553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698" y="1404643"/>
              <a:ext cx="15460317" cy="8155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402" y="459940"/>
            <a:ext cx="4352381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247" y="1403264"/>
            <a:ext cx="15863729" cy="8506925"/>
            <a:chOff x="1179247" y="1403264"/>
            <a:chExt cx="15863729" cy="8506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47" y="1403264"/>
              <a:ext cx="15863729" cy="8506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2020-10-25T20:13:22Z</dcterms:created>
  <dcterms:modified xsi:type="dcterms:W3CDTF">2020-10-25T20:13:22Z</dcterms:modified>
</cp:coreProperties>
</file>